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71" r:id="rId3"/>
    <p:sldId id="257" r:id="rId4"/>
    <p:sldId id="262" r:id="rId5"/>
    <p:sldId id="264" r:id="rId6"/>
    <p:sldId id="269" r:id="rId7"/>
    <p:sldId id="256" r:id="rId8"/>
    <p:sldId id="268" r:id="rId9"/>
    <p:sldId id="266" r:id="rId10"/>
    <p:sldId id="267" r:id="rId11"/>
    <p:sldId id="265" r:id="rId12"/>
    <p:sldId id="263" r:id="rId13"/>
    <p:sldId id="275" r:id="rId14"/>
    <p:sldId id="276" r:id="rId15"/>
    <p:sldId id="277" r:id="rId16"/>
    <p:sldId id="278" r:id="rId17"/>
    <p:sldId id="274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A4A6C-E7DC-400F-BED7-D2E5A9761AB5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08786-86D9-4CED-B9BA-0E5F40253C3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08786-86D9-4CED-B9BA-0E5F40253C35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8909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FFA597-4395-456C-85D3-B1438B5ED8E9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E19D-FDFA-4956-BA9B-94170EFA3162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696D-05E8-48E9-A857-88277892B20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E19D-FDFA-4956-BA9B-94170EFA3162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696D-05E8-48E9-A857-88277892B20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E19D-FDFA-4956-BA9B-94170EFA3162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696D-05E8-48E9-A857-88277892B20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E19D-FDFA-4956-BA9B-94170EFA3162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696D-05E8-48E9-A857-88277892B20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E19D-FDFA-4956-BA9B-94170EFA3162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696D-05E8-48E9-A857-88277892B20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E19D-FDFA-4956-BA9B-94170EFA3162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696D-05E8-48E9-A857-88277892B20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E19D-FDFA-4956-BA9B-94170EFA3162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696D-05E8-48E9-A857-88277892B20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E19D-FDFA-4956-BA9B-94170EFA3162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696D-05E8-48E9-A857-88277892B20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E19D-FDFA-4956-BA9B-94170EFA3162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696D-05E8-48E9-A857-88277892B20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E19D-FDFA-4956-BA9B-94170EFA3162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696D-05E8-48E9-A857-88277892B20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E19D-FDFA-4956-BA9B-94170EFA3162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696D-05E8-48E9-A857-88277892B20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8E19D-FDFA-4956-BA9B-94170EFA3162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696D-05E8-48E9-A857-88277892B20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8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logo Jarik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071810"/>
            <a:ext cx="3214710" cy="3214710"/>
          </a:xfrm>
          <a:prstGeom prst="rect">
            <a:avLst/>
          </a:prstGeom>
        </p:spPr>
      </p:pic>
      <p:pic>
        <p:nvPicPr>
          <p:cNvPr id="3" name="Afbeelding 2" descr="de tien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214422"/>
            <a:ext cx="3613002" cy="1018336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857620" y="4214818"/>
            <a:ext cx="4500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 smtClean="0">
                <a:latin typeface="Verdana" pitchFamily="34" charset="0"/>
                <a:ea typeface="Verdana" pitchFamily="34" charset="0"/>
              </a:rPr>
              <a:t>Stichting </a:t>
            </a:r>
            <a:r>
              <a:rPr lang="nl-NL" sz="4800" b="1" dirty="0" err="1" smtClean="0">
                <a:latin typeface="Verdana" pitchFamily="34" charset="0"/>
                <a:ea typeface="Verdana" pitchFamily="34" charset="0"/>
              </a:rPr>
              <a:t>Jarikin</a:t>
            </a:r>
            <a:endParaRPr lang="nl-NL" sz="48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42910" y="1071546"/>
            <a:ext cx="49292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Verdana" pitchFamily="34" charset="0"/>
                <a:ea typeface="Verdana" pitchFamily="34" charset="0"/>
              </a:rPr>
              <a:t>Kerken in het Westland, </a:t>
            </a:r>
            <a:r>
              <a:rPr lang="nl-NL" sz="2800" dirty="0" err="1" smtClean="0">
                <a:latin typeface="Verdana" pitchFamily="34" charset="0"/>
                <a:ea typeface="Verdana" pitchFamily="34" charset="0"/>
              </a:rPr>
              <a:t>Midden-Delfland</a:t>
            </a:r>
            <a:r>
              <a:rPr lang="nl-NL" sz="2800" dirty="0" smtClean="0">
                <a:latin typeface="Verdana" pitchFamily="34" charset="0"/>
                <a:ea typeface="Verdana" pitchFamily="34" charset="0"/>
              </a:rPr>
              <a:t> en </a:t>
            </a:r>
            <a:br>
              <a:rPr lang="nl-NL" sz="2800" dirty="0" smtClean="0">
                <a:latin typeface="Verdana" pitchFamily="34" charset="0"/>
                <a:ea typeface="Verdana" pitchFamily="34" charset="0"/>
              </a:rPr>
            </a:br>
            <a:r>
              <a:rPr lang="nl-NL" sz="2800" dirty="0" smtClean="0">
                <a:latin typeface="Verdana" pitchFamily="34" charset="0"/>
                <a:ea typeface="Verdana" pitchFamily="34" charset="0"/>
              </a:rPr>
              <a:t>Hoek van Holland </a:t>
            </a:r>
            <a:br>
              <a:rPr lang="nl-NL" sz="2800" dirty="0" smtClean="0">
                <a:latin typeface="Verdana" pitchFamily="34" charset="0"/>
                <a:ea typeface="Verdana" pitchFamily="34" charset="0"/>
              </a:rPr>
            </a:br>
            <a:r>
              <a:rPr lang="nl-NL" sz="2800" dirty="0" smtClean="0">
                <a:latin typeface="Verdana" pitchFamily="34" charset="0"/>
                <a:ea typeface="Verdana" pitchFamily="34" charset="0"/>
              </a:rPr>
              <a:t>brengen geld bij elkaar </a:t>
            </a:r>
            <a:br>
              <a:rPr lang="nl-NL" sz="2800" dirty="0" smtClean="0">
                <a:latin typeface="Verdana" pitchFamily="34" charset="0"/>
                <a:ea typeface="Verdana" pitchFamily="34" charset="0"/>
              </a:rPr>
            </a:br>
            <a:r>
              <a:rPr lang="nl-NL" sz="2800" dirty="0" smtClean="0">
                <a:latin typeface="Verdana" pitchFamily="34" charset="0"/>
                <a:ea typeface="Verdana" pitchFamily="34" charset="0"/>
              </a:rPr>
              <a:t>en steunen o.a.</a:t>
            </a:r>
            <a:r>
              <a:rPr lang="nl-NL" sz="2400" dirty="0" smtClean="0">
                <a:latin typeface="Verdana" pitchFamily="34" charset="0"/>
                <a:ea typeface="Verdana" pitchFamily="34" charset="0"/>
              </a:rPr>
              <a:t>:</a:t>
            </a:r>
            <a:endParaRPr lang="nl-NL" sz="2400" dirty="0"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428596" y="6072206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Verdana" pitchFamily="34" charset="0"/>
                <a:ea typeface="Verdana" pitchFamily="34" charset="0"/>
              </a:rPr>
              <a:t>Voetballen in de pauzes.</a:t>
            </a:r>
            <a:endParaRPr lang="nl-NL" sz="24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4" name="Afbeelding 3" descr="Foto 11.jpg"/>
          <p:cNvPicPr>
            <a:picLocks noChangeAspect="1"/>
          </p:cNvPicPr>
          <p:nvPr/>
        </p:nvPicPr>
        <p:blipFill>
          <a:blip r:embed="rId2"/>
          <a:srcRect t="4166" b="4166"/>
          <a:stretch>
            <a:fillRect/>
          </a:stretch>
        </p:blipFill>
        <p:spPr>
          <a:xfrm>
            <a:off x="0" y="1071546"/>
            <a:ext cx="9144000" cy="4714908"/>
          </a:xfrm>
          <a:prstGeom prst="rect">
            <a:avLst/>
          </a:prstGeom>
        </p:spPr>
      </p:pic>
      <p:pic>
        <p:nvPicPr>
          <p:cNvPr id="5" name="Afbeelding 4" descr="logo Jarik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500042"/>
            <a:ext cx="1928826" cy="192882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85720" y="6072206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Verdana" pitchFamily="34" charset="0"/>
                <a:ea typeface="Verdana" pitchFamily="34" charset="0"/>
              </a:rPr>
              <a:t>Kleuters in de klas.</a:t>
            </a:r>
            <a:endParaRPr lang="nl-NL" sz="24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4" name="Afbeelding 3" descr="Foto 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57158" y="585789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Verdana" pitchFamily="34" charset="0"/>
                <a:ea typeface="Verdana" pitchFamily="34" charset="0"/>
              </a:rPr>
              <a:t>Kinderen in de schoolbank.</a:t>
            </a:r>
            <a:endParaRPr lang="nl-NL" sz="24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5" name="Afbeelding 4" descr="logo Jarik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84" y="500042"/>
            <a:ext cx="2143125" cy="2143125"/>
          </a:xfrm>
          <a:prstGeom prst="rect">
            <a:avLst/>
          </a:prstGeom>
        </p:spPr>
      </p:pic>
      <p:pic>
        <p:nvPicPr>
          <p:cNvPr id="6" name="Afbeelding 5" descr="Foto 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042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Foto 15.jpg"/>
          <p:cNvPicPr>
            <a:picLocks noChangeAspect="1"/>
          </p:cNvPicPr>
          <p:nvPr/>
        </p:nvPicPr>
        <p:blipFill>
          <a:blip r:embed="rId2"/>
          <a:srcRect r="17187"/>
          <a:stretch>
            <a:fillRect/>
          </a:stretch>
        </p:blipFill>
        <p:spPr>
          <a:xfrm>
            <a:off x="928662" y="500042"/>
            <a:ext cx="7572396" cy="51435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928662" y="585789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Verdana" pitchFamily="34" charset="0"/>
                <a:ea typeface="Verdana" pitchFamily="34" charset="0"/>
              </a:rPr>
              <a:t>Spelen aan de speeltafel.</a:t>
            </a:r>
            <a:endParaRPr lang="nl-NL" sz="2400" dirty="0"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Foto 16.jpg"/>
          <p:cNvPicPr>
            <a:picLocks noChangeAspect="1"/>
          </p:cNvPicPr>
          <p:nvPr/>
        </p:nvPicPr>
        <p:blipFill>
          <a:blip r:embed="rId2"/>
          <a:srcRect t="27083" b="8333"/>
          <a:stretch>
            <a:fillRect/>
          </a:stretch>
        </p:blipFill>
        <p:spPr>
          <a:xfrm>
            <a:off x="2714612" y="214289"/>
            <a:ext cx="6215070" cy="5351903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2786050" y="5715016"/>
            <a:ext cx="5000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>
                <a:latin typeface="Verdana" pitchFamily="34" charset="0"/>
                <a:ea typeface="Verdana" pitchFamily="34" charset="0"/>
              </a:rPr>
              <a:t>Levensgevaarlijk,  </a:t>
            </a:r>
            <a:br>
              <a:rPr lang="nl-NL" sz="2400" dirty="0" smtClean="0">
                <a:latin typeface="Verdana" pitchFamily="34" charset="0"/>
                <a:ea typeface="Verdana" pitchFamily="34" charset="0"/>
              </a:rPr>
            </a:br>
            <a:r>
              <a:rPr lang="nl-NL" sz="2400" dirty="0" smtClean="0">
                <a:latin typeface="Verdana" pitchFamily="34" charset="0"/>
                <a:ea typeface="Verdana" pitchFamily="34" charset="0"/>
              </a:rPr>
              <a:t>maar ook hier vervoer op maat</a:t>
            </a:r>
            <a:endParaRPr lang="nl-NL" sz="2400" dirty="0"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Foto 17.jpg"/>
          <p:cNvPicPr>
            <a:picLocks noChangeAspect="1"/>
          </p:cNvPicPr>
          <p:nvPr/>
        </p:nvPicPr>
        <p:blipFill>
          <a:blip r:embed="rId2"/>
          <a:srcRect t="2777" b="4166"/>
          <a:stretch>
            <a:fillRect/>
          </a:stretch>
        </p:blipFill>
        <p:spPr>
          <a:xfrm>
            <a:off x="0" y="357166"/>
            <a:ext cx="9144000" cy="4786346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571472" y="5572140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>
                <a:latin typeface="Verdana" pitchFamily="34" charset="0"/>
                <a:ea typeface="Verdana" pitchFamily="34" charset="0"/>
              </a:rPr>
              <a:t>Grond voor het nieuw te bouwen tuinbouwproject</a:t>
            </a:r>
            <a:endParaRPr lang="nl-NL" sz="2400" dirty="0"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Foto 7.jpg"/>
          <p:cNvPicPr>
            <a:picLocks noChangeAspect="1"/>
          </p:cNvPicPr>
          <p:nvPr/>
        </p:nvPicPr>
        <p:blipFill>
          <a:blip r:embed="rId2"/>
          <a:srcRect l="19531" t="9723" r="56250" b="31944"/>
          <a:stretch>
            <a:fillRect/>
          </a:stretch>
        </p:blipFill>
        <p:spPr>
          <a:xfrm rot="213827">
            <a:off x="6357950" y="2714620"/>
            <a:ext cx="2214578" cy="3000396"/>
          </a:xfrm>
          <a:prstGeom prst="rect">
            <a:avLst/>
          </a:prstGeom>
        </p:spPr>
      </p:pic>
      <p:pic>
        <p:nvPicPr>
          <p:cNvPr id="5" name="Afbeelding 4" descr="Foto 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786058"/>
            <a:ext cx="5921384" cy="3330779"/>
          </a:xfrm>
          <a:prstGeom prst="rect">
            <a:avLst/>
          </a:prstGeom>
        </p:spPr>
      </p:pic>
      <p:pic>
        <p:nvPicPr>
          <p:cNvPr id="7" name="Afbeelding 6" descr="logo Jarik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571480"/>
            <a:ext cx="1928826" cy="1928826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4357686" y="6072206"/>
            <a:ext cx="4500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>
                <a:latin typeface="Verdana" pitchFamily="34" charset="0"/>
                <a:ea typeface="Verdana" pitchFamily="34" charset="0"/>
              </a:rPr>
              <a:t>Bedankt voor uw steun!</a:t>
            </a:r>
            <a:endParaRPr lang="nl-NL" sz="24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1" name="Afbeelding 10" descr="Foto 17.jpg"/>
          <p:cNvPicPr>
            <a:picLocks noChangeAspect="1"/>
          </p:cNvPicPr>
          <p:nvPr/>
        </p:nvPicPr>
        <p:blipFill>
          <a:blip r:embed="rId5" cstate="print"/>
          <a:srcRect t="2777" b="4166"/>
          <a:stretch>
            <a:fillRect/>
          </a:stretch>
        </p:blipFill>
        <p:spPr>
          <a:xfrm>
            <a:off x="214282" y="642918"/>
            <a:ext cx="3143240" cy="1645301"/>
          </a:xfrm>
          <a:prstGeom prst="rect">
            <a:avLst/>
          </a:prstGeom>
        </p:spPr>
      </p:pic>
      <p:pic>
        <p:nvPicPr>
          <p:cNvPr id="9" name="Afbeelding 8" descr="Foto 6.jpg"/>
          <p:cNvPicPr>
            <a:picLocks noChangeAspect="1"/>
          </p:cNvPicPr>
          <p:nvPr/>
        </p:nvPicPr>
        <p:blipFill>
          <a:blip r:embed="rId6"/>
          <a:srcRect l="34805" t="11943" r="21366" b="45660"/>
          <a:stretch>
            <a:fillRect/>
          </a:stretch>
        </p:blipFill>
        <p:spPr>
          <a:xfrm>
            <a:off x="3000364" y="785794"/>
            <a:ext cx="3282286" cy="1785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0166" y="3143248"/>
            <a:ext cx="6409010" cy="922338"/>
          </a:xfrm>
        </p:spPr>
        <p:txBody>
          <a:bodyPr/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nl-NL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/>
                <a:cs typeface="Verdana"/>
              </a:rPr>
              <a:t>UW HULP TELT !!</a:t>
            </a:r>
            <a:r>
              <a:rPr lang="nl-NL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/>
                <a:cs typeface="Verdana"/>
              </a:rPr>
              <a:t> </a:t>
            </a:r>
            <a:endParaRPr lang="nl-NL" sz="40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Verdana"/>
              <a:cs typeface="Verdana"/>
            </a:endParaRPr>
          </a:p>
        </p:txBody>
      </p:sp>
      <p:sp>
        <p:nvSpPr>
          <p:cNvPr id="47107" name="Rechthoek 2"/>
          <p:cNvSpPr>
            <a:spLocks noChangeArrowheads="1"/>
          </p:cNvSpPr>
          <p:nvPr isPhoto="1"/>
        </p:nvSpPr>
        <p:spPr bwMode="auto">
          <a:xfrm>
            <a:off x="0" y="4214818"/>
            <a:ext cx="8715404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Een gift overmaken kan ook:</a:t>
            </a:r>
            <a:br>
              <a:rPr lang="nl-N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</a:br>
            <a:r>
              <a:rPr lang="nl-N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STREEKVERBAND DE TIEN</a:t>
            </a:r>
            <a:br>
              <a:rPr lang="nl-N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</a:br>
            <a:r>
              <a:rPr lang="nl-N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IBAN </a:t>
            </a:r>
            <a:r>
              <a:rPr lang="nl-N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nr.  NL58 RABO </a:t>
            </a:r>
            <a:r>
              <a:rPr lang="nl-N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03436.16.661</a:t>
            </a:r>
          </a:p>
          <a:p>
            <a:pPr algn="ctr"/>
            <a:r>
              <a:rPr lang="nl-N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o.v.v. St. </a:t>
            </a:r>
            <a:r>
              <a:rPr lang="nl-NL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Jarikin</a:t>
            </a:r>
            <a:r>
              <a:rPr lang="nl-N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 </a:t>
            </a:r>
            <a:endParaRPr lang="nl-NL" sz="2000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47108" name="Tekstvak 4"/>
          <p:cNvSpPr txBox="1">
            <a:spLocks noChangeArrowheads="1"/>
          </p:cNvSpPr>
          <p:nvPr/>
        </p:nvSpPr>
        <p:spPr bwMode="auto">
          <a:xfrm>
            <a:off x="2771775" y="2708275"/>
            <a:ext cx="647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>
              <a:latin typeface="Gill Sans MT" pitchFamily="34" charset="0"/>
            </a:endParaRPr>
          </a:p>
        </p:txBody>
      </p:sp>
      <p:sp>
        <p:nvSpPr>
          <p:cNvPr id="47113" name="Tekstvak 9"/>
          <p:cNvSpPr txBox="1">
            <a:spLocks noChangeArrowheads="1"/>
          </p:cNvSpPr>
          <p:nvPr/>
        </p:nvSpPr>
        <p:spPr bwMode="auto">
          <a:xfrm>
            <a:off x="0" y="6119336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www.streekverband</a:t>
            </a:r>
            <a:r>
              <a:rPr lang="nl-NL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-de-</a:t>
            </a:r>
            <a:r>
              <a:rPr lang="nl-NL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tien.nl</a:t>
            </a:r>
            <a:endParaRPr lang="nl-NL" sz="2400" b="1" dirty="0">
              <a:solidFill>
                <a:schemeClr val="tx1">
                  <a:lumMod val="85000"/>
                  <a:lumOff val="15000"/>
                </a:schemeClr>
              </a:solidFill>
              <a:latin typeface="Verdana"/>
              <a:cs typeface="Verdana"/>
            </a:endParaRPr>
          </a:p>
          <a:p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11" name="Afbeelding 10" descr="de tien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970" y="500042"/>
            <a:ext cx="3294955" cy="928694"/>
          </a:xfrm>
          <a:prstGeom prst="rect">
            <a:avLst/>
          </a:prstGeom>
        </p:spPr>
      </p:pic>
      <p:pic>
        <p:nvPicPr>
          <p:cNvPr id="7" name="Afbeelding 6" descr="logo Jarik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500042"/>
            <a:ext cx="2143125" cy="2143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2000">
        <p14:doors dir="vert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85720" y="5572140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Verdana" pitchFamily="34" charset="0"/>
                <a:ea typeface="Verdana" pitchFamily="34" charset="0"/>
              </a:rPr>
              <a:t>Nieuwbouw verpleegopleiding </a:t>
            </a:r>
            <a:r>
              <a:rPr lang="nl-NL" sz="2400" dirty="0" err="1" smtClean="0">
                <a:latin typeface="Verdana" pitchFamily="34" charset="0"/>
                <a:ea typeface="Verdana" pitchFamily="34" charset="0"/>
              </a:rPr>
              <a:t>Ceprofojul</a:t>
            </a:r>
            <a:r>
              <a:rPr lang="nl-NL" sz="2400" dirty="0" smtClean="0">
                <a:latin typeface="Verdana" pitchFamily="34" charset="0"/>
                <a:ea typeface="Verdana" pitchFamily="34" charset="0"/>
              </a:rPr>
              <a:t> </a:t>
            </a:r>
            <a:br>
              <a:rPr lang="nl-NL" sz="2400" dirty="0" smtClean="0">
                <a:latin typeface="Verdana" pitchFamily="34" charset="0"/>
                <a:ea typeface="Verdana" pitchFamily="34" charset="0"/>
              </a:rPr>
            </a:br>
            <a:r>
              <a:rPr lang="nl-NL" sz="2400" dirty="0" smtClean="0">
                <a:latin typeface="Verdana" pitchFamily="34" charset="0"/>
                <a:ea typeface="Verdana" pitchFamily="34" charset="0"/>
              </a:rPr>
              <a:t>in </a:t>
            </a:r>
            <a:r>
              <a:rPr lang="nl-NL" sz="2400" dirty="0" err="1" smtClean="0">
                <a:latin typeface="Verdana" pitchFamily="34" charset="0"/>
                <a:ea typeface="Verdana" pitchFamily="34" charset="0"/>
              </a:rPr>
              <a:t>Porte</a:t>
            </a:r>
            <a:r>
              <a:rPr lang="nl-NL" sz="2400" dirty="0" smtClean="0">
                <a:latin typeface="Verdana" pitchFamily="34" charset="0"/>
                <a:ea typeface="Verdana" pitchFamily="34" charset="0"/>
              </a:rPr>
              <a:t> au </a:t>
            </a:r>
            <a:r>
              <a:rPr lang="nl-NL" sz="2400" dirty="0" err="1" smtClean="0">
                <a:latin typeface="Verdana" pitchFamily="34" charset="0"/>
                <a:ea typeface="Verdana" pitchFamily="34" charset="0"/>
              </a:rPr>
              <a:t>Prince</a:t>
            </a:r>
            <a:endParaRPr lang="nl-NL" sz="24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4" name="Afbeelding 3" descr="Foto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6934830" cy="5190287"/>
          </a:xfrm>
          <a:prstGeom prst="rect">
            <a:avLst/>
          </a:prstGeom>
        </p:spPr>
      </p:pic>
      <p:pic>
        <p:nvPicPr>
          <p:cNvPr id="5" name="Afbeelding 4" descr="logo Jarik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285728"/>
            <a:ext cx="1928826" cy="19288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57158" y="6072206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Verdana" pitchFamily="34" charset="0"/>
                <a:ea typeface="Verdana" pitchFamily="34" charset="0"/>
              </a:rPr>
              <a:t>Inrichting lokaal voor verpleegopleiding </a:t>
            </a:r>
            <a:r>
              <a:rPr lang="nl-NL" sz="2400" dirty="0" err="1" smtClean="0">
                <a:latin typeface="Verdana" pitchFamily="34" charset="0"/>
                <a:ea typeface="Verdana" pitchFamily="34" charset="0"/>
              </a:rPr>
              <a:t>Ceprofojul</a:t>
            </a:r>
            <a:r>
              <a:rPr lang="nl-NL" sz="2400" dirty="0" smtClean="0">
                <a:latin typeface="Verdana" pitchFamily="34" charset="0"/>
                <a:ea typeface="Verdana" pitchFamily="34" charset="0"/>
              </a:rPr>
              <a:t>. </a:t>
            </a:r>
            <a:endParaRPr lang="nl-NL" sz="24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4" name="Afbeelding 3" descr="Foto 2.jpg"/>
          <p:cNvPicPr>
            <a:picLocks noChangeAspect="1"/>
          </p:cNvPicPr>
          <p:nvPr/>
        </p:nvPicPr>
        <p:blipFill>
          <a:blip r:embed="rId2"/>
          <a:srcRect t="6944" r="173"/>
          <a:stretch>
            <a:fillRect/>
          </a:stretch>
        </p:blipFill>
        <p:spPr>
          <a:xfrm>
            <a:off x="357158" y="214290"/>
            <a:ext cx="8215370" cy="57435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Foto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714356"/>
            <a:ext cx="3518303" cy="469107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85720" y="5000636"/>
            <a:ext cx="4643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>
                <a:latin typeface="Verdana" pitchFamily="34" charset="0"/>
                <a:ea typeface="Verdana" pitchFamily="34" charset="0"/>
              </a:rPr>
              <a:t>Nieuwbouw kleuterschool </a:t>
            </a:r>
            <a:r>
              <a:rPr lang="nl-NL" sz="2400" dirty="0" err="1" smtClean="0">
                <a:latin typeface="Verdana" pitchFamily="34" charset="0"/>
                <a:ea typeface="Verdana" pitchFamily="34" charset="0"/>
              </a:rPr>
              <a:t>école</a:t>
            </a:r>
            <a:r>
              <a:rPr lang="nl-NL" sz="240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nl-NL" sz="2400" dirty="0" err="1" smtClean="0">
                <a:latin typeface="Verdana" pitchFamily="34" charset="0"/>
                <a:ea typeface="Verdana" pitchFamily="34" charset="0"/>
              </a:rPr>
              <a:t>Jarikin</a:t>
            </a:r>
            <a:r>
              <a:rPr lang="nl-NL" sz="2400" dirty="0" smtClean="0">
                <a:latin typeface="Verdana" pitchFamily="34" charset="0"/>
                <a:ea typeface="Verdana" pitchFamily="34" charset="0"/>
              </a:rPr>
              <a:t> in </a:t>
            </a:r>
            <a:r>
              <a:rPr lang="nl-NL" sz="2400" dirty="0" err="1" smtClean="0">
                <a:latin typeface="Verdana" pitchFamily="34" charset="0"/>
                <a:ea typeface="Verdana" pitchFamily="34" charset="0"/>
              </a:rPr>
              <a:t>Le</a:t>
            </a:r>
            <a:r>
              <a:rPr lang="nl-NL" sz="2400" dirty="0" smtClean="0">
                <a:latin typeface="Verdana" pitchFamily="34" charset="0"/>
                <a:ea typeface="Verdana" pitchFamily="34" charset="0"/>
              </a:rPr>
              <a:t> Rocher</a:t>
            </a: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6" name="Afbeelding 5" descr="Foto 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714356"/>
            <a:ext cx="4762533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71472" y="5929330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Verdana" pitchFamily="34" charset="0"/>
                <a:ea typeface="Verdana" pitchFamily="34" charset="0"/>
              </a:rPr>
              <a:t>Schoolcomplex in </a:t>
            </a:r>
            <a:r>
              <a:rPr lang="nl-NL" sz="2400" dirty="0" err="1" smtClean="0">
                <a:latin typeface="Verdana" pitchFamily="34" charset="0"/>
                <a:ea typeface="Verdana" pitchFamily="34" charset="0"/>
              </a:rPr>
              <a:t>Le</a:t>
            </a:r>
            <a:r>
              <a:rPr lang="nl-NL" sz="2400" dirty="0" smtClean="0">
                <a:latin typeface="Verdana" pitchFamily="34" charset="0"/>
                <a:ea typeface="Verdana" pitchFamily="34" charset="0"/>
              </a:rPr>
              <a:t> Rocher</a:t>
            </a:r>
            <a:endParaRPr lang="nl-NL" sz="24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4" name="Afbeelding 3" descr="Foto 6.jpg"/>
          <p:cNvPicPr>
            <a:picLocks noChangeAspect="1"/>
          </p:cNvPicPr>
          <p:nvPr/>
        </p:nvPicPr>
        <p:blipFill>
          <a:blip r:embed="rId2"/>
          <a:srcRect l="7090" t="5068" r="10409" b="5555"/>
          <a:stretch>
            <a:fillRect/>
          </a:stretch>
        </p:blipFill>
        <p:spPr>
          <a:xfrm>
            <a:off x="0" y="142852"/>
            <a:ext cx="9144000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42910" y="5929330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Verdana" pitchFamily="34" charset="0"/>
                <a:ea typeface="Verdana" pitchFamily="34" charset="0"/>
              </a:rPr>
              <a:t>Allemaal in de rij! </a:t>
            </a:r>
            <a:endParaRPr lang="nl-NL" sz="24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4" name="Afbeelding 3" descr="Foto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57158" y="6072206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Verdana" pitchFamily="34" charset="0"/>
                <a:ea typeface="Verdana" pitchFamily="34" charset="0"/>
              </a:rPr>
              <a:t>Aan de dagelijkse maaltijd.</a:t>
            </a:r>
            <a:endParaRPr lang="nl-NL" sz="24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5" name="Afbeelding 4" descr="Foto 8.jpg"/>
          <p:cNvPicPr>
            <a:picLocks noChangeAspect="1"/>
          </p:cNvPicPr>
          <p:nvPr/>
        </p:nvPicPr>
        <p:blipFill>
          <a:blip r:embed="rId2"/>
          <a:srcRect l="12500"/>
          <a:stretch>
            <a:fillRect/>
          </a:stretch>
        </p:blipFill>
        <p:spPr>
          <a:xfrm>
            <a:off x="0" y="0"/>
            <a:ext cx="9144000" cy="58782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57158" y="6000768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Verdana" pitchFamily="34" charset="0"/>
                <a:ea typeface="Verdana" pitchFamily="34" charset="0"/>
              </a:rPr>
              <a:t>Drukte van belang op het </a:t>
            </a:r>
            <a:r>
              <a:rPr lang="nl-NL" sz="2400" dirty="0" smtClean="0">
                <a:latin typeface="Verdana" pitchFamily="34" charset="0"/>
                <a:ea typeface="Verdana" pitchFamily="34" charset="0"/>
              </a:rPr>
              <a:t>schoolplein.</a:t>
            </a:r>
            <a:endParaRPr lang="nl-NL" sz="24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5" name="Afbeelding 4" descr="Foto 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714348" y="5857892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Verdana" pitchFamily="34" charset="0"/>
                <a:ea typeface="Verdana" pitchFamily="34" charset="0"/>
              </a:rPr>
              <a:t>Spelende </a:t>
            </a:r>
            <a:r>
              <a:rPr lang="nl-NL" sz="2400" dirty="0" smtClean="0">
                <a:latin typeface="Verdana" pitchFamily="34" charset="0"/>
                <a:ea typeface="Verdana" pitchFamily="34" charset="0"/>
              </a:rPr>
              <a:t>kleuters.</a:t>
            </a:r>
            <a:endParaRPr lang="nl-NL" sz="24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4" name="Afbeelding 3" descr="Foto 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97</Words>
  <Application>Microsoft Office PowerPoint</Application>
  <PresentationFormat>Diavoorstelling (4:3)</PresentationFormat>
  <Paragraphs>23</Paragraphs>
  <Slides>17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UW HULP TELT 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VDM Watersport</dc:creator>
  <cp:lastModifiedBy>VDM Watersport</cp:lastModifiedBy>
  <cp:revision>28</cp:revision>
  <dcterms:created xsi:type="dcterms:W3CDTF">2019-02-25T08:18:51Z</dcterms:created>
  <dcterms:modified xsi:type="dcterms:W3CDTF">2020-02-29T16:50:24Z</dcterms:modified>
</cp:coreProperties>
</file>